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9388-399F-E718-2DF9-17196AA03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E753C-3F16-108B-7B68-50BD1D319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8FCD8-1AB5-6AB6-53D7-A8C32771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26687-204D-B073-8DEA-D461F71A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B1391-8C56-D9FC-8516-A6702800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01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C2C6-8698-D0F9-9B67-EFFC8506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78E61-0A50-3B33-D562-7853A16DB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65B2A-08F6-5DFA-5E41-FD5171C65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7AE6F-ECA8-5F25-C61A-516F7B84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87E12-BC04-662D-EBC5-F3E56FA0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0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FBA27-A925-8BB3-9035-77CCE8003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82D4D-C7A2-03DE-A4BB-773B4DA52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ABA77-2FCC-01C5-2593-5E17023E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7D241-3B60-25D0-1B6D-5F3585DA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F827E-7700-DA43-3D7D-8EC8891A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7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5008-D1BE-F023-A93F-80B174CD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1A565-2849-FD8A-2F4D-3A4760F70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0E26B-D236-82FE-349C-8D02D20B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A977B-94C2-E298-B0E4-774F56AB2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1EB2E-1B50-C001-383D-CB7F1AFB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8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1BD7-B07D-F9E7-B3CB-196589CB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DC2A2-97E5-49EA-1564-951499FE0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169AF-F9CE-4D11-DB65-F63133DF2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781F7-8754-770E-0F01-4F6C73F7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F3FDE-270B-FE7A-B68C-31B583E6D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7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EF86-0B2C-7C53-45B4-409E8F881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8A5A7-DD37-3C51-0EFE-B430BE8C4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36571-CAE2-2073-9854-6FA3964D0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1B9B1-96AD-BEAC-EFB0-0B97C2EC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17DF5-D7EE-DDE4-59B6-7B0182814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9805F-9647-16E1-071F-AF7926B8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9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4D17-479B-3A65-2911-8FCB49AC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3EF64-316C-69CB-E004-4CFDEFB17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DF48B-B9D2-D862-F867-09237ADE7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A90A-E0BD-4A5A-1D3F-11C1A6E61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41B36F-FBFC-68D0-5524-6A906138D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157CA-EA4E-A609-553F-9CC6BE0B3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D7DF9-AC15-A063-DC7E-E2BD39342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3B34DA-CD08-C19E-621C-B5E2EC8C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9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4CC4-28F8-AA73-013F-1294F2A9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977FF-B387-BA57-6662-9E00D6D12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56975-D40B-85B7-1B1B-7DC70789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A62848-06BA-5049-2F14-27F62698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10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E6185C-C95D-C104-B1B9-FC780069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EE7C3-06C2-9879-D105-E4880A224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47DF5-00C4-DA28-F25B-EF299254A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96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53E7-E237-79B9-C899-601C2D8A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8535C-CDCC-7504-0407-32171D93F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1B018-0F54-A914-30BB-0D8DF72A5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EC0C3-1475-7421-4153-09C4D600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F51A1-4EC6-47C5-43A0-415D7912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152D2-1F8C-25CA-D09C-97C944E3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4B08-7B74-4B3D-DAFC-DB09F46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F76A2-9116-D44A-33F4-4707DFC67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8B74F-B206-8A51-66C6-F2E8ED845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AC9DE-CAA1-487A-9EA0-0879EE030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101C1-70AB-DF8D-0B39-38DFFA4B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FD094-5BDB-E5F2-073D-FF1665F74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3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9E78E-B16B-D0DA-AD5E-E7EF892F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08B92-367D-F006-E03D-B9D686D0B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5275D-10F3-6101-D24A-43DB7DACE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7D8BF9-6F2D-5C42-9EBB-33FDDB867B6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93A88-F15F-4AB6-19FF-CC588E5AA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4A9A6-9821-D10E-6192-77503D661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FA612A-CEEC-984F-BEC8-92BFBF4A7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0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102DF30-08D2-1D17-8375-49B4F079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53" y="159488"/>
            <a:ext cx="2571750" cy="6858000"/>
          </a:xfrm>
          <a:prstGeom prst="rect">
            <a:avLst/>
          </a:prstGeom>
        </p:spPr>
      </p:pic>
      <p:pic>
        <p:nvPicPr>
          <p:cNvPr id="71" name="Picture 7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29FFF9F-23E6-7034-AA1F-1D206CC4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159488"/>
            <a:ext cx="257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67F8F38-771C-F719-636D-0FE4376A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C9A6C59-B2ED-4B59-F561-33938B693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4A95D24-F56D-EAF6-AE59-C5DF03B85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651E713-E50A-243C-CAB5-3850BA80C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11" name="Picture 10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01D15B2A-85E8-4F66-DA57-0B8011888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3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A67DC58-B331-D49E-4F8C-603D16537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5" name="Picture 4" descr="A graph of a number of hours&#10;&#10;Description automatically generated with medium confidence">
            <a:extLst>
              <a:ext uri="{FF2B5EF4-FFF2-40B4-BE49-F238E27FC236}">
                <a16:creationId xmlns:a16="http://schemas.microsoft.com/office/drawing/2014/main" id="{2C554AC6-6AD1-DFB7-C95D-BBB99CEFF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767EDEEC-D630-1207-7559-409EEDEF7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7C56D0C5-BA03-E78F-AA57-79C87357C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3E029351-1B5B-D8A5-7F23-106AE0A9B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90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Allan James</dc:creator>
  <cp:lastModifiedBy>Allan James</cp:lastModifiedBy>
  <cp:revision>3</cp:revision>
  <dcterms:created xsi:type="dcterms:W3CDTF">2025-11-08T08:04:19Z</dcterms:created>
  <dcterms:modified xsi:type="dcterms:W3CDTF">2025-11-17T20:00:49Z</dcterms:modified>
</cp:coreProperties>
</file>